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5" r:id="rId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FF66"/>
    <a:srgbClr val="00FFFF"/>
    <a:srgbClr val="47A5C7"/>
    <a:srgbClr val="0000CC"/>
    <a:srgbClr val="009619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39" autoAdjust="0"/>
    <p:restoredTop sz="94737" autoAdjust="0"/>
  </p:normalViewPr>
  <p:slideViewPr>
    <p:cSldViewPr>
      <p:cViewPr varScale="1">
        <p:scale>
          <a:sx n="52" d="100"/>
          <a:sy n="52" d="100"/>
        </p:scale>
        <p:origin x="-1210" y="-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72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6000">
              <a:srgbClr val="FF0000">
                <a:alpha val="67000"/>
              </a:srgbClr>
            </a:gs>
            <a:gs pos="50000">
              <a:srgbClr val="FFFF00">
                <a:alpha val="57000"/>
              </a:srgbClr>
            </a:gs>
            <a:gs pos="81000">
              <a:srgbClr val="009619">
                <a:alpha val="81000"/>
              </a:srgb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CF837D-F6B8-4E7B-AAED-A6732B11F4BE}" type="datetimeFigureOut">
              <a:rPr lang="ru-RU" smtClean="0"/>
              <a:pPr/>
              <a:t>02.04.2019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69F6F-4AB2-4CD1-8B87-D8F093F9549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60649"/>
            <a:ext cx="8568952" cy="5904656"/>
          </a:xfrm>
        </p:spPr>
        <p:txBody>
          <a:bodyPr>
            <a:normAutofit fontScale="90000"/>
          </a:bodyPr>
          <a:lstStyle/>
          <a:p>
            <a:r>
              <a:rPr lang="ru-RU" sz="31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ru-RU" sz="31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>МАДОУ «Центр развития ребенка</a:t>
            </a:r>
            <a:r>
              <a:rPr lang="ru-RU" sz="2700" b="1" i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>- </a:t>
            </a:r>
            <a:r>
              <a:rPr lang="en-US" sz="27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en-US" sz="27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>д /с №36 «Волшебный дворец» </a:t>
            </a:r>
            <a:b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>г. Альметьевска»</a:t>
            </a:r>
            <a:b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  <a:t>«Формирование навыков    безопасного</a:t>
            </a:r>
            <a:b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  <a:t>поведения  на  дорогах»</a:t>
            </a:r>
            <a:b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700" b="1" i="1" dirty="0" smtClean="0">
                <a:solidFill>
                  <a:srgbClr val="0000CC"/>
                </a:solidFill>
                <a:latin typeface="Arial Black" pitchFamily="34" charset="0"/>
              </a:rPr>
              <a:t>группа «Колокольчик»</a:t>
            </a:r>
            <a: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  <a:t>		           </a:t>
            </a:r>
            <a:b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4000" b="1" i="1" dirty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ru-RU" sz="4000" b="1" i="1" dirty="0" smtClean="0">
                <a:solidFill>
                  <a:srgbClr val="0000CC"/>
                </a:solidFill>
                <a:latin typeface="Arial Black" pitchFamily="34" charset="0"/>
              </a:rPr>
              <a:t>                       </a:t>
            </a:r>
            <a:r>
              <a:rPr lang="ru-RU" sz="36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ru-RU" sz="36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3600" b="1" i="1" dirty="0" smtClean="0">
                <a:solidFill>
                  <a:srgbClr val="0000CC"/>
                </a:solidFill>
                <a:latin typeface="Arial Black" pitchFamily="34" charset="0"/>
              </a:rPr>
              <a:t/>
            </a:r>
            <a:br>
              <a:rPr lang="ru-RU" sz="36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3600" b="1" i="1" dirty="0" smtClean="0">
                <a:solidFill>
                  <a:srgbClr val="0000CC"/>
                </a:solidFill>
                <a:latin typeface="Arial Black" pitchFamily="34" charset="0"/>
              </a:rPr>
              <a:t>                             </a:t>
            </a:r>
            <a: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  <a:t>Воспитатель:</a:t>
            </a:r>
            <a:b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  <a:t>                                                   </a:t>
            </a:r>
            <a:r>
              <a:rPr lang="ru-RU" sz="2400" b="1" i="1" dirty="0" err="1" smtClean="0">
                <a:solidFill>
                  <a:srgbClr val="0000CC"/>
                </a:solidFill>
                <a:latin typeface="Arial Black" pitchFamily="34" charset="0"/>
              </a:rPr>
              <a:t>Хайрисламова</a:t>
            </a:r>
            <a: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  <a:t>  С.Г.</a:t>
            </a:r>
            <a:b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ru-RU" sz="2400" b="1" i="1" dirty="0" smtClean="0">
                <a:solidFill>
                  <a:srgbClr val="0000CC"/>
                </a:solidFill>
                <a:latin typeface="Arial Black" pitchFamily="34" charset="0"/>
              </a:rPr>
              <a:t>				                                        </a:t>
            </a:r>
            <a:endParaRPr lang="ru-RU" sz="2400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1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7544" y="3673826"/>
            <a:ext cx="1872208" cy="29955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t-RU" sz="4000" b="1" i="1" dirty="0" smtClean="0">
                <a:solidFill>
                  <a:srgbClr val="0000CC"/>
                </a:solidFill>
                <a:latin typeface="Arial Black" pitchFamily="34" charset="0"/>
              </a:rPr>
              <a:t>Сюжетно –ролевая  игра:  </a:t>
            </a:r>
            <a:br>
              <a:rPr lang="tt-RU" sz="4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tt-RU" sz="4000" b="1" i="1" dirty="0" smtClean="0">
                <a:solidFill>
                  <a:srgbClr val="0000CC"/>
                </a:solidFill>
                <a:latin typeface="Arial Black" pitchFamily="34" charset="0"/>
              </a:rPr>
              <a:t> “Я – водитель”</a:t>
            </a:r>
            <a:endParaRPr lang="ru-RU" sz="4000" b="1" i="1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DSCN0321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22288" y="2420888"/>
            <a:ext cx="3012492" cy="2448272"/>
          </a:xfrm>
          <a:prstGeom prst="rect">
            <a:avLst/>
          </a:prstGeom>
        </p:spPr>
      </p:pic>
      <p:pic>
        <p:nvPicPr>
          <p:cNvPr id="2051" name="Picture 3" descr="C:\Users\Admi\Desktop\DSCN09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88100" y="4272782"/>
            <a:ext cx="2827881" cy="2483019"/>
          </a:xfrm>
          <a:prstGeom prst="rect">
            <a:avLst/>
          </a:prstGeom>
          <a:noFill/>
        </p:spPr>
      </p:pic>
      <p:pic>
        <p:nvPicPr>
          <p:cNvPr id="6" name="Рисунок 5" descr="DSCN0321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656899" y="1484784"/>
            <a:ext cx="2490281" cy="2704520"/>
          </a:xfrm>
          <a:prstGeom prst="rect">
            <a:avLst/>
          </a:prstGeom>
        </p:spPr>
      </p:pic>
      <p:pic>
        <p:nvPicPr>
          <p:cNvPr id="7" name="Picture 3" descr="C:\Users\Admi\Desktop\DSCN092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2649675"/>
            <a:ext cx="2664296" cy="24866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-459432"/>
            <a:ext cx="8507288" cy="1877070"/>
          </a:xfrm>
        </p:spPr>
        <p:txBody>
          <a:bodyPr>
            <a:noAutofit/>
          </a:bodyPr>
          <a:lstStyle/>
          <a:p>
            <a:r>
              <a:rPr lang="tt-RU" sz="2000" b="1" i="1" dirty="0" smtClean="0">
                <a:solidFill>
                  <a:srgbClr val="0000CC"/>
                </a:solidFill>
                <a:latin typeface="Arial Black" pitchFamily="34" charset="0"/>
              </a:rPr>
              <a:t>Дидактическая игра “Дорожные знаки”</a:t>
            </a:r>
            <a:endParaRPr lang="ru-RU" sz="2000" b="1" i="1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DSCN0321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28662" y="692696"/>
            <a:ext cx="3339022" cy="2592288"/>
          </a:xfrm>
          <a:prstGeom prst="rect">
            <a:avLst/>
          </a:prstGeom>
        </p:spPr>
      </p:pic>
      <p:pic>
        <p:nvPicPr>
          <p:cNvPr id="1027" name="Picture 3" descr="C:\Users\Admi\Desktop\DSCN092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65520" y="692696"/>
            <a:ext cx="3335570" cy="259228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187624" y="1700808"/>
            <a:ext cx="5670376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b="1" i="1" dirty="0" smtClean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 smtClean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>
              <a:solidFill>
                <a:srgbClr val="0000CC"/>
              </a:solidFill>
              <a:latin typeface="Arial Black" pitchFamily="34" charset="0"/>
            </a:endParaRPr>
          </a:p>
          <a:p>
            <a:pPr algn="ctr"/>
            <a:endParaRPr lang="tt-RU" b="1" i="1" dirty="0">
              <a:solidFill>
                <a:srgbClr val="0000CC"/>
              </a:solidFill>
              <a:latin typeface="Arial Black" pitchFamily="34" charset="0"/>
            </a:endParaRPr>
          </a:p>
          <a:p>
            <a:pPr algn="ctr"/>
            <a:endParaRPr lang="tt-RU" b="1" i="1" dirty="0" smtClean="0">
              <a:solidFill>
                <a:srgbClr val="0000CC"/>
              </a:solidFill>
              <a:latin typeface="Arial Black" pitchFamily="34" charset="0"/>
            </a:endParaRPr>
          </a:p>
          <a:p>
            <a:pPr algn="ctr"/>
            <a:r>
              <a:rPr lang="tt-RU" b="1" i="1" dirty="0" smtClean="0">
                <a:solidFill>
                  <a:srgbClr val="0000CC"/>
                </a:solidFill>
                <a:latin typeface="Arial Black" pitchFamily="34" charset="0"/>
              </a:rPr>
              <a:t> Рассматривание </a:t>
            </a:r>
            <a:r>
              <a:rPr lang="tt-RU" b="1" i="1" dirty="0">
                <a:solidFill>
                  <a:srgbClr val="0000CC"/>
                </a:solidFill>
                <a:latin typeface="Arial Black" pitchFamily="34" charset="0"/>
              </a:rPr>
              <a:t>альбома </a:t>
            </a:r>
            <a:r>
              <a:rPr lang="tt-RU" b="1" i="1" dirty="0" smtClean="0">
                <a:solidFill>
                  <a:srgbClr val="0000CC"/>
                </a:solidFill>
                <a:latin typeface="Arial Black" pitchFamily="34" charset="0"/>
              </a:rPr>
              <a:t>           “</a:t>
            </a:r>
            <a:r>
              <a:rPr lang="tt-RU" b="1" i="1" dirty="0">
                <a:solidFill>
                  <a:srgbClr val="0000CC"/>
                </a:solidFill>
                <a:latin typeface="Arial Black" pitchFamily="34" charset="0"/>
              </a:rPr>
              <a:t>Правила  поведение  на  дороге</a:t>
            </a:r>
            <a:r>
              <a:rPr lang="tt-RU" sz="2000" b="1" i="1" dirty="0">
                <a:solidFill>
                  <a:srgbClr val="0000CC"/>
                </a:solidFill>
                <a:latin typeface="Arial Black" pitchFamily="34" charset="0"/>
              </a:rPr>
              <a:t>”</a:t>
            </a:r>
            <a:endParaRPr lang="ru-RU" dirty="0"/>
          </a:p>
        </p:txBody>
      </p:sp>
      <p:pic>
        <p:nvPicPr>
          <p:cNvPr id="6" name="Рисунок 5" descr="DSCN033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86467" y="4039910"/>
            <a:ext cx="3396336" cy="2610933"/>
          </a:xfrm>
          <a:prstGeom prst="rect">
            <a:avLst/>
          </a:prstGeom>
        </p:spPr>
      </p:pic>
      <p:pic>
        <p:nvPicPr>
          <p:cNvPr id="7" name="Picture 2" descr="C:\Users\Admi\Desktop\DSCN034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92080" y="4027995"/>
            <a:ext cx="3372883" cy="26526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00608" y="274638"/>
            <a:ext cx="9587408" cy="2722314"/>
          </a:xfrm>
        </p:spPr>
        <p:txBody>
          <a:bodyPr>
            <a:normAutofit/>
          </a:bodyPr>
          <a:lstStyle/>
          <a:p>
            <a:r>
              <a:rPr lang="tt-RU" sz="2000" b="1" i="1" dirty="0" smtClean="0">
                <a:solidFill>
                  <a:srgbClr val="0000CC"/>
                </a:solidFill>
                <a:latin typeface="Arial Black" pitchFamily="34" charset="0"/>
              </a:rPr>
              <a:t>                Беседа с детьми  </a:t>
            </a:r>
            <a:br>
              <a:rPr lang="tt-RU" sz="2000" b="1" i="1" dirty="0" smtClean="0">
                <a:solidFill>
                  <a:srgbClr val="0000CC"/>
                </a:solidFill>
                <a:latin typeface="Arial Black" pitchFamily="34" charset="0"/>
              </a:rPr>
            </a:br>
            <a:r>
              <a:rPr lang="tt-RU" sz="2000" b="1" i="1" dirty="0" smtClean="0">
                <a:solidFill>
                  <a:srgbClr val="0000CC"/>
                </a:solidFill>
                <a:latin typeface="Arial Black" pitchFamily="34" charset="0"/>
              </a:rPr>
              <a:t>               “Мы  и  дорога”</a:t>
            </a:r>
            <a:endParaRPr lang="ru-RU" sz="2000" b="1" i="1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5" name="Рисунок 4" descr="DSCN0321.jpg"/>
          <p:cNvPicPr preferRelativeResize="0"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1177682"/>
            <a:ext cx="2880320" cy="2284869"/>
          </a:xfrm>
          <a:prstGeom prst="rect">
            <a:avLst/>
          </a:prstGeom>
        </p:spPr>
      </p:pic>
      <p:pic>
        <p:nvPicPr>
          <p:cNvPr id="1026" name="Picture 2" descr="C:\Users\Admi\Desktop\DSCN03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32656"/>
            <a:ext cx="3051171" cy="3148965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683568" y="2339186"/>
            <a:ext cx="6174432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t-RU" b="1" i="1" dirty="0" smtClean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 smtClean="0">
              <a:solidFill>
                <a:srgbClr val="0000CC"/>
              </a:solidFill>
              <a:latin typeface="Arial Black" pitchFamily="34" charset="0"/>
            </a:endParaRPr>
          </a:p>
          <a:p>
            <a:endParaRPr lang="tt-RU" b="1" i="1" dirty="0">
              <a:solidFill>
                <a:srgbClr val="0000CC"/>
              </a:solidFill>
              <a:latin typeface="Arial Black" pitchFamily="34" charset="0"/>
            </a:endParaRPr>
          </a:p>
          <a:p>
            <a:pPr algn="ctr"/>
            <a:r>
              <a:rPr lang="tt-RU" b="1" i="1" dirty="0" smtClean="0">
                <a:solidFill>
                  <a:srgbClr val="0000CC"/>
                </a:solidFill>
                <a:latin typeface="Arial Black" pitchFamily="34" charset="0"/>
              </a:rPr>
              <a:t>     </a:t>
            </a:r>
          </a:p>
          <a:p>
            <a:pPr algn="ctr"/>
            <a:r>
              <a:rPr lang="tt-RU" b="1" i="1" dirty="0" smtClean="0">
                <a:solidFill>
                  <a:srgbClr val="0000CC"/>
                </a:solidFill>
                <a:latin typeface="Arial Black" pitchFamily="34" charset="0"/>
              </a:rPr>
              <a:t> </a:t>
            </a:r>
            <a:r>
              <a:rPr lang="tt-RU" sz="2000" b="1" i="1" dirty="0" smtClean="0">
                <a:solidFill>
                  <a:srgbClr val="0000CC"/>
                </a:solidFill>
                <a:latin typeface="Arial Black" pitchFamily="34" charset="0"/>
              </a:rPr>
              <a:t>Целевая </a:t>
            </a:r>
            <a:r>
              <a:rPr lang="tt-RU" sz="2000" b="1" i="1" dirty="0">
                <a:solidFill>
                  <a:srgbClr val="0000CC"/>
                </a:solidFill>
                <a:latin typeface="Arial Black" pitchFamily="34" charset="0"/>
              </a:rPr>
              <a:t>прогулка “Знакомство с улицей”</a:t>
            </a:r>
            <a:endParaRPr lang="ru-RU" sz="2000" dirty="0"/>
          </a:p>
        </p:txBody>
      </p:sp>
      <p:pic>
        <p:nvPicPr>
          <p:cNvPr id="6" name="Рисунок 5" descr="DSCN0321.jpg"/>
          <p:cNvPicPr preferRelativeResize="0">
            <a:picLocks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83568" y="4432067"/>
            <a:ext cx="3168352" cy="2160240"/>
          </a:xfrm>
          <a:prstGeom prst="rect">
            <a:avLst/>
          </a:prstGeom>
        </p:spPr>
      </p:pic>
      <p:pic>
        <p:nvPicPr>
          <p:cNvPr id="7" name="Рисунок 6" descr="DSCN0321.jpg"/>
          <p:cNvPicPr preferRelativeResize="0">
            <a:picLocks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860032" y="4083060"/>
            <a:ext cx="3456384" cy="244228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712968" cy="1354162"/>
          </a:xfrm>
        </p:spPr>
        <p:txBody>
          <a:bodyPr>
            <a:normAutofit/>
          </a:bodyPr>
          <a:lstStyle/>
          <a:p>
            <a:r>
              <a:rPr lang="tt-RU" sz="3200" b="1" i="1" dirty="0" smtClean="0">
                <a:solidFill>
                  <a:srgbClr val="0000CC"/>
                </a:solidFill>
                <a:latin typeface="Arial Black" pitchFamily="34" charset="0"/>
              </a:rPr>
              <a:t>Консультация  для  родителей :  “Безопасность  детей  на  дороге” </a:t>
            </a:r>
            <a:endParaRPr lang="ru-RU" sz="3200" b="1" i="1" dirty="0">
              <a:solidFill>
                <a:srgbClr val="0000CC"/>
              </a:solidFill>
              <a:latin typeface="Arial Black" pitchFamily="34" charset="0"/>
            </a:endParaRPr>
          </a:p>
        </p:txBody>
      </p:sp>
      <p:pic>
        <p:nvPicPr>
          <p:cNvPr id="1026" name="Picture 2" descr="C:\Users\Admi\Desktop\DSCN093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1281084">
            <a:off x="492531" y="1761858"/>
            <a:ext cx="2976330" cy="2232248"/>
          </a:xfrm>
          <a:prstGeom prst="rect">
            <a:avLst/>
          </a:prstGeom>
          <a:noFill/>
        </p:spPr>
      </p:pic>
      <p:pic>
        <p:nvPicPr>
          <p:cNvPr id="1027" name="Picture 3" descr="C:\Users\Admi\Desktop\DSCN09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838820">
            <a:off x="5068817" y="1640342"/>
            <a:ext cx="2976330" cy="2232247"/>
          </a:xfrm>
          <a:prstGeom prst="rect">
            <a:avLst/>
          </a:prstGeom>
          <a:noFill/>
        </p:spPr>
      </p:pic>
      <p:pic>
        <p:nvPicPr>
          <p:cNvPr id="1028" name="Picture 4" descr="C:\Users\Admi\Desktop\DSCN094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43677">
            <a:off x="886946" y="4259684"/>
            <a:ext cx="2904323" cy="2178242"/>
          </a:xfrm>
          <a:prstGeom prst="rect">
            <a:avLst/>
          </a:prstGeom>
          <a:noFill/>
        </p:spPr>
      </p:pic>
      <p:pic>
        <p:nvPicPr>
          <p:cNvPr id="3" name="Picture 2" descr="C:\Users\Admi\Desktop\DSCN034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92288">
            <a:off x="5562403" y="4143946"/>
            <a:ext cx="3000333" cy="22502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345</TotalTime>
  <Words>43</Words>
  <Application>Microsoft Office PowerPoint</Application>
  <PresentationFormat>Экран (4:3)</PresentationFormat>
  <Paragraphs>18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 МАДОУ «Центр развития ребенка -  д /с №36 «Волшебный дворец»  г. Альметьевска»  «Формирование навыков    безопасного поведения  на  дорогах» группа «Колокольчик»                                                                      Воспитатель:                                                    Хайрисламова  С.Г.                                             </vt:lpstr>
      <vt:lpstr>Сюжетно –ролевая  игра:    “Я – водитель”</vt:lpstr>
      <vt:lpstr>Дидактическая игра “Дорожные знаки”</vt:lpstr>
      <vt:lpstr>                Беседа с детьми                  “Мы  и  дорога”</vt:lpstr>
      <vt:lpstr>Консультация  для  родителей :  “Безопасность  детей  на  дороге” </vt:lpstr>
    </vt:vector>
  </TitlesOfParts>
  <Company>TatAISneft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МАДОУ «Центр развития ребенка»   д/с №36 «Волшебный дворец»  ПДД во второй младшей группе №29                                                         Воспитатель:              Хайрисламова С.Г.   г.Альметьевск 2014год</dc:title>
  <dc:creator>valievaGF</dc:creator>
  <cp:lastModifiedBy>Пользователь Windows</cp:lastModifiedBy>
  <cp:revision>79</cp:revision>
  <dcterms:created xsi:type="dcterms:W3CDTF">2014-08-05T03:26:31Z</dcterms:created>
  <dcterms:modified xsi:type="dcterms:W3CDTF">2019-04-02T06:32:03Z</dcterms:modified>
</cp:coreProperties>
</file>